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9" r:id="rId2"/>
  </p:sldIdLst>
  <p:sldSz cx="12192000" cy="6858000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Sánchez" initials="O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55"/>
    <p:restoredTop sz="94655"/>
  </p:normalViewPr>
  <p:slideViewPr>
    <p:cSldViewPr snapToGrid="0" snapToObjects="1">
      <p:cViewPr varScale="1">
        <p:scale>
          <a:sx n="92" d="100"/>
          <a:sy n="92" d="100"/>
        </p:scale>
        <p:origin x="116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28/05/2026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28/05/2026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28/05/2026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28/05/2026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28/05/2026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28/05/2026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28/05/2026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28/05/2026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28/05/2026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28/05/2026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28/05/2026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1BD7C24-1F7F-3043-B6F9-F459B50F2090}" type="datetimeFigureOut">
              <a:rPr lang="es-ES_tradnl" smtClean="0"/>
              <a:t>28/05/2026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5870726" y="5078140"/>
            <a:ext cx="622722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Rodríguez Villarreal,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 Directora Administrativa.</a:t>
            </a: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ES" sz="1600" dirty="0">
                <a:latin typeface="Arial MT"/>
                <a:cs typeface="Arial MT"/>
              </a:rPr>
              <a:t>Lic.</a:t>
            </a:r>
            <a:r>
              <a:rPr lang="es-ES" sz="1600" spc="-55" dirty="0">
                <a:latin typeface="Arial MT"/>
                <a:cs typeface="Arial MT"/>
              </a:rPr>
              <a:t> Elida del Carmen Patlán Covarrubias</a:t>
            </a:r>
            <a:r>
              <a:rPr lang="es-ES" sz="1600" dirty="0">
                <a:latin typeface="Arial MT"/>
                <a:cs typeface="Arial MT"/>
              </a:rPr>
              <a:t>,</a:t>
            </a:r>
            <a:r>
              <a:rPr lang="es-ES" sz="1600" spc="-55" dirty="0">
                <a:latin typeface="Arial MT"/>
                <a:cs typeface="Arial MT"/>
              </a:rPr>
              <a:t> </a:t>
            </a:r>
            <a:r>
              <a:rPr lang="es-ES" sz="1600" dirty="0">
                <a:latin typeface="Arial MT"/>
                <a:cs typeface="Arial MT"/>
              </a:rPr>
              <a:t>Titular</a:t>
            </a:r>
            <a:r>
              <a:rPr lang="es-ES" sz="1600" spc="-60" dirty="0">
                <a:latin typeface="Arial MT"/>
                <a:cs typeface="Arial MT"/>
              </a:rPr>
              <a:t> </a:t>
            </a:r>
            <a:r>
              <a:rPr lang="es-ES" sz="1600" dirty="0">
                <a:latin typeface="Arial MT"/>
                <a:cs typeface="Arial MT"/>
              </a:rPr>
              <a:t>de</a:t>
            </a:r>
            <a:r>
              <a:rPr lang="es-ES" sz="1600" spc="-60" dirty="0">
                <a:latin typeface="Arial MT"/>
                <a:cs typeface="Arial MT"/>
              </a:rPr>
              <a:t> </a:t>
            </a:r>
            <a:r>
              <a:rPr lang="es-ES" sz="1600" dirty="0">
                <a:latin typeface="Arial MT"/>
                <a:cs typeface="Arial MT"/>
              </a:rPr>
              <a:t>la</a:t>
            </a:r>
            <a:r>
              <a:rPr lang="es-ES" sz="1600" spc="-70" dirty="0">
                <a:latin typeface="Arial MT"/>
                <a:cs typeface="Arial MT"/>
              </a:rPr>
              <a:t> </a:t>
            </a:r>
            <a:r>
              <a:rPr lang="es-ES" sz="1600" dirty="0">
                <a:latin typeface="Arial MT"/>
                <a:cs typeface="Arial MT"/>
              </a:rPr>
              <a:t>Unidad</a:t>
            </a:r>
            <a:r>
              <a:rPr lang="es-ES" sz="1600" spc="-40" dirty="0">
                <a:latin typeface="Arial MT"/>
                <a:cs typeface="Arial MT"/>
              </a:rPr>
              <a:t> </a:t>
            </a:r>
            <a:r>
              <a:rPr lang="es-ES" sz="1600" spc="-25" dirty="0">
                <a:latin typeface="Arial MT"/>
                <a:cs typeface="Arial MT"/>
              </a:rPr>
              <a:t>de </a:t>
            </a:r>
            <a:r>
              <a:rPr lang="es-ES" sz="1600" spc="-10" dirty="0">
                <a:latin typeface="Arial MT"/>
                <a:cs typeface="Arial MT"/>
              </a:rPr>
              <a:t>Transparencia.</a:t>
            </a: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</a:t>
            </a:r>
            <a:r>
              <a:rPr lang="es-MX" sz="1600">
                <a:latin typeface="Arial" panose="020B0604020202020204" pitchFamily="34" charset="0"/>
                <a:cs typeface="Arial" panose="020B0604020202020204" pitchFamily="34" charset="0"/>
              </a:rPr>
              <a:t>: 31/05/2026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2982386" y="1352470"/>
            <a:ext cx="622722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No resulta aplicable a esta Comisaría ya que entre los objetivos que le otorgan a este organismo descentralizado el Acuerdo de Creación de la Comisaria de Seguridad y Protección Ciudadana, publicado en el Periódico Oficial del Estado en fecha 16 </a:t>
            </a:r>
            <a:r>
              <a:rPr lang="es-MX">
                <a:latin typeface="Arial" panose="020B0604020202020204" pitchFamily="34" charset="0"/>
                <a:cs typeface="Arial" panose="020B0604020202020204" pitchFamily="34" charset="0"/>
              </a:rPr>
              <a:t>de abril de 2021,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no se encuentra el de generar obra pública.</a:t>
            </a:r>
          </a:p>
          <a:p>
            <a:pPr algn="just"/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Por lo que no existe obra pública generada, en consecuencia, su georreferenciación.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CE85409-9F4D-436A-A3EF-F689779BC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8759" y="227677"/>
            <a:ext cx="2066723" cy="8779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966F847-68FD-4111-9DDF-D8A52E72B9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518" y="108778"/>
            <a:ext cx="2182557" cy="124369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4DAE8E7-9BF9-4ED8-BDFB-EAAA9FFAE2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797" y="5095619"/>
            <a:ext cx="1534703" cy="1534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0250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2465</TotalTime>
  <Words>118</Words>
  <Application>Microsoft Office PowerPoint</Application>
  <PresentationFormat>Panorámica</PresentationFormat>
  <Paragraphs>8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Arial MT</vt:lpstr>
      <vt:lpstr>Franklin Gothic Book</vt:lpstr>
      <vt:lpstr>Franklin Gothic Medium</vt:lpstr>
      <vt:lpstr>Wingdings</vt:lpstr>
      <vt:lpstr>Ángulos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Mar López</cp:lastModifiedBy>
  <cp:revision>137</cp:revision>
  <cp:lastPrinted>2018-02-13T17:09:28Z</cp:lastPrinted>
  <dcterms:created xsi:type="dcterms:W3CDTF">2018-02-03T22:13:09Z</dcterms:created>
  <dcterms:modified xsi:type="dcterms:W3CDTF">2026-05-28T21:18:05Z</dcterms:modified>
</cp:coreProperties>
</file>